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8" r:id="rId3"/>
    <p:sldId id="257" r:id="rId4"/>
    <p:sldId id="258" r:id="rId5"/>
    <p:sldId id="259" r:id="rId6"/>
    <p:sldId id="260" r:id="rId7"/>
    <p:sldId id="261" r:id="rId8"/>
    <p:sldId id="262" r:id="rId9"/>
    <p:sldId id="36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7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371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72" r:id="rId48"/>
    <p:sldId id="298" r:id="rId49"/>
    <p:sldId id="299" r:id="rId50"/>
    <p:sldId id="300" r:id="rId51"/>
    <p:sldId id="301" r:id="rId52"/>
    <p:sldId id="302" r:id="rId53"/>
    <p:sldId id="303" r:id="rId54"/>
    <p:sldId id="373" r:id="rId55"/>
    <p:sldId id="304" r:id="rId56"/>
    <p:sldId id="305" r:id="rId57"/>
    <p:sldId id="306" r:id="rId58"/>
    <p:sldId id="307" r:id="rId59"/>
    <p:sldId id="308" r:id="rId60"/>
    <p:sldId id="374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75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76" r:id="rId97"/>
    <p:sldId id="343" r:id="rId98"/>
    <p:sldId id="344" r:id="rId99"/>
    <p:sldId id="345" r:id="rId100"/>
    <p:sldId id="346" r:id="rId101"/>
    <p:sldId id="347" r:id="rId102"/>
    <p:sldId id="37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60" r:id="rId116"/>
    <p:sldId id="378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4B00-3FA0-43DD-8D78-264D03D1F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94FE1-1B30-46C8-850D-48C33A6DF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C484A-0545-49E4-9AE4-0498D55B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D4C22-B29C-48F6-B2A7-00D19137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A499B-A7EA-4061-8469-2CE427AB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5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AA7E-2CB8-4280-BDBB-787C7F62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2D568-A850-4393-ABB0-68CDFAA7A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72A12-6EE0-435E-A06D-6E431996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000B5-81AE-49DC-BAE5-CFE7949C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7BEA2-7EA7-4476-904B-43615635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56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116D43-2557-4391-B3E4-7C7112ED5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3ED84-2B38-403F-BCFB-9C7BD279E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C6541-A77C-4135-B59C-8ECE6EAF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0243A-DF88-474B-AB60-693CCA4A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6BB80-0C7B-4B9B-9CBE-1D282331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49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F5620-8CF5-4047-BEA2-0BE065FB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E539-7D6F-480B-A5C8-0ADB6DB79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AFDB9-3923-4049-9FC2-13582E25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82575-6F2E-4B1A-86DD-C82C5EA6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00B4C-7D37-476E-BC40-AC962E62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3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AB10-A42E-4B9A-8441-EBA83E76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B52BA-2857-4330-B999-0F41B1941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18092-0866-48A1-A8DC-C66481F6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24D37-647B-49E1-87F6-088116AE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26918-3314-4071-9518-92C2E7BB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6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54D2-BCAC-417E-9412-E5D2554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1A3B1-964E-43B8-9D9E-DF887715F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537E0-2770-498E-941B-F2213668D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611F0-0E2E-4E95-9854-63F35ACC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5CB5F-C337-4251-B35C-C1AC200C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7155A-B3DA-40EE-B929-2EECB58E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2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EB1B-747E-4462-BE7F-6F9E6A73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78CC1-3A9D-4961-BD04-6A839301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9561F-B5E3-4356-8FD8-3886F4E90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50693-44FD-4260-A9C4-52D0F395A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41F6A-FFD0-40BB-BB97-AE1A39CEE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36BF1F-62F2-4C6B-9F71-E667B375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C5707-10C4-4D5D-9D45-C112ADFE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2A9E5F-F6ED-441B-A0C9-E7FDF1670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1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5FA6-1857-4D9C-9705-DF6AF61C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B96D05-C83D-447E-BA44-31460F02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57BDC-12CA-4E71-8B2C-3EBC7DD1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ADC4B-128D-46E4-985F-CE199D39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35C351-2571-4C77-9BA4-38FF5C64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F4B5B-1D4C-4E70-9BB6-ECB3D26E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238F4-7524-4CCD-8634-4BBB5CC6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3E3B-EDA2-469D-AAFF-19FF2385D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69C9-4F03-4F75-AD8F-F81A56561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F516D-939A-405C-AF1D-C9D1A624A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F58F7-07E0-4D39-8244-EC336162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4696F-C7EA-497E-8EC8-CC69918C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DA86D-3E2D-42C2-9B59-8F92DF88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0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98EB-0DB8-40AA-8E91-F114F550C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76541-2A98-49B8-9247-5D1CCD020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FA719-06FD-49A6-9AD5-C9E219CE0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D0382-9C70-413E-B2BB-808D5BF78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CF255-34AB-403B-989C-6934C545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3E491-9C4F-47FA-AA67-3256FACF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0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7F136-9018-44C9-9FFE-B3F6ED8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570A8-C478-4F9A-A9E5-8C027F396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64A40-464F-4E61-A9D1-2DD881D97E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CB451-EFE3-4E74-BBC5-29494818C274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81011-95AC-4FC7-B1EC-A3DD50BEF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5C63-5F38-4B37-94BA-B6C0558EA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E867F-C0EB-4C7F-9D95-873575FBB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11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4C79-7435-4934-B540-3A7C2F8CA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1249B-08F0-4B1E-B3EC-6750C53DF4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14566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85603.966">
            <a:extLst>
              <a:ext uri="{FF2B5EF4-FFF2-40B4-BE49-F238E27FC236}">
                <a16:creationId xmlns:a16="http://schemas.microsoft.com/office/drawing/2014/main" id="{F4DDDA6F-8BD2-4AC7-951E-176A965468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581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The IS NULL Operator.mp4_20220530_205432.988">
            <a:extLst>
              <a:ext uri="{FF2B5EF4-FFF2-40B4-BE49-F238E27FC236}">
                <a16:creationId xmlns:a16="http://schemas.microsoft.com/office/drawing/2014/main" id="{AD1A2F3B-35E3-478D-876F-40EB4631E1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366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The IS NULL Operator.mp4_20220530_205750.468">
            <a:extLst>
              <a:ext uri="{FF2B5EF4-FFF2-40B4-BE49-F238E27FC236}">
                <a16:creationId xmlns:a16="http://schemas.microsoft.com/office/drawing/2014/main" id="{65C4C6D3-53EB-4631-88F5-823B609304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314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B19AEE-3961-4CC1-8847-0B948B8E2673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10- The ORDER BY Clause</a:t>
            </a:r>
          </a:p>
        </p:txBody>
      </p:sp>
    </p:spTree>
    <p:extLst>
      <p:ext uri="{BB962C8B-B14F-4D97-AF65-F5344CB8AC3E}">
        <p14:creationId xmlns:p14="http://schemas.microsoft.com/office/powerpoint/2010/main" val="4225119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000.128">
            <a:extLst>
              <a:ext uri="{FF2B5EF4-FFF2-40B4-BE49-F238E27FC236}">
                <a16:creationId xmlns:a16="http://schemas.microsoft.com/office/drawing/2014/main" id="{DCD3E97A-B0DB-4521-A944-AFF5371C39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9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013.256">
            <a:extLst>
              <a:ext uri="{FF2B5EF4-FFF2-40B4-BE49-F238E27FC236}">
                <a16:creationId xmlns:a16="http://schemas.microsoft.com/office/drawing/2014/main" id="{4B5FAE0A-5022-49AB-92EB-E95A91CC5F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65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037.310">
            <a:extLst>
              <a:ext uri="{FF2B5EF4-FFF2-40B4-BE49-F238E27FC236}">
                <a16:creationId xmlns:a16="http://schemas.microsoft.com/office/drawing/2014/main" id="{940778D9-7506-46BE-A132-99023956F7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26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054.925">
            <a:extLst>
              <a:ext uri="{FF2B5EF4-FFF2-40B4-BE49-F238E27FC236}">
                <a16:creationId xmlns:a16="http://schemas.microsoft.com/office/drawing/2014/main" id="{253BF57C-6BAF-4083-B165-4794D0C535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910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102.549">
            <a:extLst>
              <a:ext uri="{FF2B5EF4-FFF2-40B4-BE49-F238E27FC236}">
                <a16:creationId xmlns:a16="http://schemas.microsoft.com/office/drawing/2014/main" id="{F57C2745-7139-4082-B5F8-4A2A99F779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014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119.484">
            <a:extLst>
              <a:ext uri="{FF2B5EF4-FFF2-40B4-BE49-F238E27FC236}">
                <a16:creationId xmlns:a16="http://schemas.microsoft.com/office/drawing/2014/main" id="{71F560A9-5C7A-4A2E-AEE3-67D5775043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66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151.583">
            <a:extLst>
              <a:ext uri="{FF2B5EF4-FFF2-40B4-BE49-F238E27FC236}">
                <a16:creationId xmlns:a16="http://schemas.microsoft.com/office/drawing/2014/main" id="{41843D5C-F6DD-44DF-95D3-AAA4C2B3DC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85615.778">
            <a:extLst>
              <a:ext uri="{FF2B5EF4-FFF2-40B4-BE49-F238E27FC236}">
                <a16:creationId xmlns:a16="http://schemas.microsoft.com/office/drawing/2014/main" id="{C3E85173-BFBC-41CE-9C1B-DDC227E5B7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58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251.129">
            <a:extLst>
              <a:ext uri="{FF2B5EF4-FFF2-40B4-BE49-F238E27FC236}">
                <a16:creationId xmlns:a16="http://schemas.microsoft.com/office/drawing/2014/main" id="{35B0942B-B2F9-45B6-8EB3-5A4187046B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09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311.696">
            <a:extLst>
              <a:ext uri="{FF2B5EF4-FFF2-40B4-BE49-F238E27FC236}">
                <a16:creationId xmlns:a16="http://schemas.microsoft.com/office/drawing/2014/main" id="{5CCEE5F4-78B1-422F-8C7D-9C62517547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478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0427.289">
            <a:extLst>
              <a:ext uri="{FF2B5EF4-FFF2-40B4-BE49-F238E27FC236}">
                <a16:creationId xmlns:a16="http://schemas.microsoft.com/office/drawing/2014/main" id="{BFD12A3B-F803-4D6B-BDA4-49369D76C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354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1236.133">
            <a:extLst>
              <a:ext uri="{FF2B5EF4-FFF2-40B4-BE49-F238E27FC236}">
                <a16:creationId xmlns:a16="http://schemas.microsoft.com/office/drawing/2014/main" id="{AEF5CE79-C0A4-401B-BF6F-58477304BE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675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1251.021">
            <a:extLst>
              <a:ext uri="{FF2B5EF4-FFF2-40B4-BE49-F238E27FC236}">
                <a16:creationId xmlns:a16="http://schemas.microsoft.com/office/drawing/2014/main" id="{BD3CD8EB-DBA9-4A3E-ADEE-6465E01FA1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94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ORDER BY Clause.mp4_20220530_211310.473">
            <a:extLst>
              <a:ext uri="{FF2B5EF4-FFF2-40B4-BE49-F238E27FC236}">
                <a16:creationId xmlns:a16="http://schemas.microsoft.com/office/drawing/2014/main" id="{92F41FD0-3BEE-436D-BA30-A5664EF313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411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20A549-6FD3-4C9D-BC10-7D67D85A9D5D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11- The LIMIT Clause</a:t>
            </a:r>
          </a:p>
        </p:txBody>
      </p:sp>
    </p:spTree>
    <p:extLst>
      <p:ext uri="{BB962C8B-B14F-4D97-AF65-F5344CB8AC3E}">
        <p14:creationId xmlns:p14="http://schemas.microsoft.com/office/powerpoint/2010/main" val="30346317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The LIMIT Clause.mp4_20220530_211528.546">
            <a:extLst>
              <a:ext uri="{FF2B5EF4-FFF2-40B4-BE49-F238E27FC236}">
                <a16:creationId xmlns:a16="http://schemas.microsoft.com/office/drawing/2014/main" id="{CEF33E0C-B435-4512-882E-5644D0445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29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The LIMIT Clause.mp4_20220530_211548.452">
            <a:extLst>
              <a:ext uri="{FF2B5EF4-FFF2-40B4-BE49-F238E27FC236}">
                <a16:creationId xmlns:a16="http://schemas.microsoft.com/office/drawing/2014/main" id="{E012E654-09A5-459D-B765-2D1902A657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575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The LIMIT Clause.mp4_20220530_211624.409">
            <a:extLst>
              <a:ext uri="{FF2B5EF4-FFF2-40B4-BE49-F238E27FC236}">
                <a16:creationId xmlns:a16="http://schemas.microsoft.com/office/drawing/2014/main" id="{2262747F-70BD-48BE-90AF-2296BDD546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10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85625.806">
            <a:extLst>
              <a:ext uri="{FF2B5EF4-FFF2-40B4-BE49-F238E27FC236}">
                <a16:creationId xmlns:a16="http://schemas.microsoft.com/office/drawing/2014/main" id="{807370BB-F2A5-468B-A7A0-A24B2FCA4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247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The LIMIT Clause.mp4_20220530_211658.843">
            <a:extLst>
              <a:ext uri="{FF2B5EF4-FFF2-40B4-BE49-F238E27FC236}">
                <a16:creationId xmlns:a16="http://schemas.microsoft.com/office/drawing/2014/main" id="{1F492730-A0F8-4482-92D6-F42253356C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98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The LIMIT Clause.mp4_20220530_211753.553">
            <a:extLst>
              <a:ext uri="{FF2B5EF4-FFF2-40B4-BE49-F238E27FC236}">
                <a16:creationId xmlns:a16="http://schemas.microsoft.com/office/drawing/2014/main" id="{7E888910-62CD-4A3E-9CCD-E91EFC0559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536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The LIMIT Clause.mp4_20220530_212055.668">
            <a:extLst>
              <a:ext uri="{FF2B5EF4-FFF2-40B4-BE49-F238E27FC236}">
                <a16:creationId xmlns:a16="http://schemas.microsoft.com/office/drawing/2014/main" id="{9D24D746-1845-42F4-BB4D-7AEB3AE76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371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The LIMIT Clause.mp4_20220530_212127.716">
            <a:extLst>
              <a:ext uri="{FF2B5EF4-FFF2-40B4-BE49-F238E27FC236}">
                <a16:creationId xmlns:a16="http://schemas.microsoft.com/office/drawing/2014/main" id="{A1963E3E-C140-4537-9251-945DCE2F1A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9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85656.294">
            <a:extLst>
              <a:ext uri="{FF2B5EF4-FFF2-40B4-BE49-F238E27FC236}">
                <a16:creationId xmlns:a16="http://schemas.microsoft.com/office/drawing/2014/main" id="{6BA8F6E2-7629-4F7E-889B-2ABD8D5C32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5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85700.921">
            <a:extLst>
              <a:ext uri="{FF2B5EF4-FFF2-40B4-BE49-F238E27FC236}">
                <a16:creationId xmlns:a16="http://schemas.microsoft.com/office/drawing/2014/main" id="{3BA0EB17-DEE0-4A5C-8195-5BA45DA527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46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85756.514">
            <a:extLst>
              <a:ext uri="{FF2B5EF4-FFF2-40B4-BE49-F238E27FC236}">
                <a16:creationId xmlns:a16="http://schemas.microsoft.com/office/drawing/2014/main" id="{3465FDD6-AA5B-4149-943F-7930EDA8F0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30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85825.842">
            <a:extLst>
              <a:ext uri="{FF2B5EF4-FFF2-40B4-BE49-F238E27FC236}">
                <a16:creationId xmlns:a16="http://schemas.microsoft.com/office/drawing/2014/main" id="{C2B9E922-4A40-4010-BF88-7537795AFB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89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85925.353">
            <a:extLst>
              <a:ext uri="{FF2B5EF4-FFF2-40B4-BE49-F238E27FC236}">
                <a16:creationId xmlns:a16="http://schemas.microsoft.com/office/drawing/2014/main" id="{DB8468B4-2084-4F83-BC8B-C342B13607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1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90009.901">
            <a:extLst>
              <a:ext uri="{FF2B5EF4-FFF2-40B4-BE49-F238E27FC236}">
                <a16:creationId xmlns:a16="http://schemas.microsoft.com/office/drawing/2014/main" id="{166D4AA7-B621-404A-B298-B56242B339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1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90052.924">
            <a:extLst>
              <a:ext uri="{FF2B5EF4-FFF2-40B4-BE49-F238E27FC236}">
                <a16:creationId xmlns:a16="http://schemas.microsoft.com/office/drawing/2014/main" id="{64F6A659-4513-4BA9-8AA7-99827F3FC7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0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3BE62-DD47-4970-AF97-EDCDFB10B275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1-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232003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90215.138">
            <a:extLst>
              <a:ext uri="{FF2B5EF4-FFF2-40B4-BE49-F238E27FC236}">
                <a16:creationId xmlns:a16="http://schemas.microsoft.com/office/drawing/2014/main" id="{123F2919-8A24-469F-8B28-6D1233F64D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7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90254.129">
            <a:extLst>
              <a:ext uri="{FF2B5EF4-FFF2-40B4-BE49-F238E27FC236}">
                <a16:creationId xmlns:a16="http://schemas.microsoft.com/office/drawing/2014/main" id="{F1B3ACBB-0B7C-4597-97DA-7F798BD123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74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90302.868">
            <a:extLst>
              <a:ext uri="{FF2B5EF4-FFF2-40B4-BE49-F238E27FC236}">
                <a16:creationId xmlns:a16="http://schemas.microsoft.com/office/drawing/2014/main" id="{616B453B-07DF-4209-BCFD-762431F31E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8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90344.681">
            <a:extLst>
              <a:ext uri="{FF2B5EF4-FFF2-40B4-BE49-F238E27FC236}">
                <a16:creationId xmlns:a16="http://schemas.microsoft.com/office/drawing/2014/main" id="{E44D80B3-85AA-4D83-8442-F2DC800F17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2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90436.489">
            <a:extLst>
              <a:ext uri="{FF2B5EF4-FFF2-40B4-BE49-F238E27FC236}">
                <a16:creationId xmlns:a16="http://schemas.microsoft.com/office/drawing/2014/main" id="{56C78153-1800-4309-9D50-76489FB4D4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SELECT Clause.mp4_20220530_191633.172">
            <a:extLst>
              <a:ext uri="{FF2B5EF4-FFF2-40B4-BE49-F238E27FC236}">
                <a16:creationId xmlns:a16="http://schemas.microsoft.com/office/drawing/2014/main" id="{03213739-E97B-437A-A5C8-BE805DB45E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0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A158B0-24B8-450F-B4F8-5BBE410EFD22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3- The WHERE Clause</a:t>
            </a:r>
          </a:p>
        </p:txBody>
      </p:sp>
    </p:spTree>
    <p:extLst>
      <p:ext uri="{BB962C8B-B14F-4D97-AF65-F5344CB8AC3E}">
        <p14:creationId xmlns:p14="http://schemas.microsoft.com/office/powerpoint/2010/main" val="4093240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WHERE Clause.mp4_20220530_191756.705">
            <a:extLst>
              <a:ext uri="{FF2B5EF4-FFF2-40B4-BE49-F238E27FC236}">
                <a16:creationId xmlns:a16="http://schemas.microsoft.com/office/drawing/2014/main" id="{4683F518-5047-4BDF-A04F-65C0F8F304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9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WHERE Clause.mp4_20220530_191835.763">
            <a:extLst>
              <a:ext uri="{FF2B5EF4-FFF2-40B4-BE49-F238E27FC236}">
                <a16:creationId xmlns:a16="http://schemas.microsoft.com/office/drawing/2014/main" id="{984BC30B-89D4-48A9-A9D6-F4DE19E53D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95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WHERE Clause.mp4_20220530_191920.381">
            <a:extLst>
              <a:ext uri="{FF2B5EF4-FFF2-40B4-BE49-F238E27FC236}">
                <a16:creationId xmlns:a16="http://schemas.microsoft.com/office/drawing/2014/main" id="{3BAF15BE-634F-4CED-B5F0-F2A7566212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he SELECT Statement.mp4_20220530_183959.318">
            <a:extLst>
              <a:ext uri="{FF2B5EF4-FFF2-40B4-BE49-F238E27FC236}">
                <a16:creationId xmlns:a16="http://schemas.microsoft.com/office/drawing/2014/main" id="{943035CD-C580-4B66-9B47-25ADBEA714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07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WHERE Clause.mp4_20220530_192014.707">
            <a:extLst>
              <a:ext uri="{FF2B5EF4-FFF2-40B4-BE49-F238E27FC236}">
                <a16:creationId xmlns:a16="http://schemas.microsoft.com/office/drawing/2014/main" id="{5255581C-9422-40C7-A72F-886D4B12E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2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WHERE Clause.mp4_20220530_192018.218">
            <a:extLst>
              <a:ext uri="{FF2B5EF4-FFF2-40B4-BE49-F238E27FC236}">
                <a16:creationId xmlns:a16="http://schemas.microsoft.com/office/drawing/2014/main" id="{0DF6FCC4-EC9D-419A-890E-179083C54E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20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WHERE Clause.mp4_20220530_192111.729">
            <a:extLst>
              <a:ext uri="{FF2B5EF4-FFF2-40B4-BE49-F238E27FC236}">
                <a16:creationId xmlns:a16="http://schemas.microsoft.com/office/drawing/2014/main" id="{B7D0890D-D9D4-44EA-8B8A-7A6F40EB44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89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WHERE Clause.mp4_20220530_192155.423">
            <a:extLst>
              <a:ext uri="{FF2B5EF4-FFF2-40B4-BE49-F238E27FC236}">
                <a16:creationId xmlns:a16="http://schemas.microsoft.com/office/drawing/2014/main" id="{48D49EC1-40EB-48CE-9524-61CD2B1D91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64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WHERE Clause.mp4_20220530_192238.344">
            <a:extLst>
              <a:ext uri="{FF2B5EF4-FFF2-40B4-BE49-F238E27FC236}">
                <a16:creationId xmlns:a16="http://schemas.microsoft.com/office/drawing/2014/main" id="{35691E45-F717-4AAC-9D3D-B7BA2D653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9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WHERE Clause.mp4_20220530_192933.307">
            <a:extLst>
              <a:ext uri="{FF2B5EF4-FFF2-40B4-BE49-F238E27FC236}">
                <a16:creationId xmlns:a16="http://schemas.microsoft.com/office/drawing/2014/main" id="{574B6BA9-4FE7-4F73-BF7C-F22379724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79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E0D1F8-CA1B-460E-8D67-CB25B153270D}"/>
              </a:ext>
            </a:extLst>
          </p:cNvPr>
          <p:cNvSpPr txBox="1"/>
          <p:nvPr/>
        </p:nvSpPr>
        <p:spPr>
          <a:xfrm>
            <a:off x="3047320" y="3105835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4- The AND, OR and NOT</a:t>
            </a:r>
          </a:p>
        </p:txBody>
      </p:sp>
    </p:spTree>
    <p:extLst>
      <p:ext uri="{BB962C8B-B14F-4D97-AF65-F5344CB8AC3E}">
        <p14:creationId xmlns:p14="http://schemas.microsoft.com/office/powerpoint/2010/main" val="4015361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3118.050">
            <a:extLst>
              <a:ext uri="{FF2B5EF4-FFF2-40B4-BE49-F238E27FC236}">
                <a16:creationId xmlns:a16="http://schemas.microsoft.com/office/drawing/2014/main" id="{BA8504EF-E597-4535-90ED-64CCF5ADE8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3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3137.749">
            <a:extLst>
              <a:ext uri="{FF2B5EF4-FFF2-40B4-BE49-F238E27FC236}">
                <a16:creationId xmlns:a16="http://schemas.microsoft.com/office/drawing/2014/main" id="{261F84CA-D501-49D1-97CE-6A4528B37C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77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3225.001">
            <a:extLst>
              <a:ext uri="{FF2B5EF4-FFF2-40B4-BE49-F238E27FC236}">
                <a16:creationId xmlns:a16="http://schemas.microsoft.com/office/drawing/2014/main" id="{CA08F173-F95D-42D3-B6A7-3C12FF166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he SELECT Statement.mp4_20220530_184041.928">
            <a:extLst>
              <a:ext uri="{FF2B5EF4-FFF2-40B4-BE49-F238E27FC236}">
                <a16:creationId xmlns:a16="http://schemas.microsoft.com/office/drawing/2014/main" id="{53BA33FC-C1F3-4EA8-BEAC-ADB03B42B4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2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3341.480">
            <a:extLst>
              <a:ext uri="{FF2B5EF4-FFF2-40B4-BE49-F238E27FC236}">
                <a16:creationId xmlns:a16="http://schemas.microsoft.com/office/drawing/2014/main" id="{3A123132-CA2C-434B-9D90-439616C6C9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24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3349.717">
            <a:extLst>
              <a:ext uri="{FF2B5EF4-FFF2-40B4-BE49-F238E27FC236}">
                <a16:creationId xmlns:a16="http://schemas.microsoft.com/office/drawing/2014/main" id="{CE013502-6DE0-4343-B249-E44AC0DA8D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2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3504.473">
            <a:extLst>
              <a:ext uri="{FF2B5EF4-FFF2-40B4-BE49-F238E27FC236}">
                <a16:creationId xmlns:a16="http://schemas.microsoft.com/office/drawing/2014/main" id="{C2987161-B36A-457B-8DF0-AD009EA79B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39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3608.227">
            <a:extLst>
              <a:ext uri="{FF2B5EF4-FFF2-40B4-BE49-F238E27FC236}">
                <a16:creationId xmlns:a16="http://schemas.microsoft.com/office/drawing/2014/main" id="{86BBCA57-6F71-48DB-B9B1-1EE279619C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22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3621.813">
            <a:extLst>
              <a:ext uri="{FF2B5EF4-FFF2-40B4-BE49-F238E27FC236}">
                <a16:creationId xmlns:a16="http://schemas.microsoft.com/office/drawing/2014/main" id="{2A53F4F8-875C-49F2-9B45-DA04181603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0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3846.343">
            <a:extLst>
              <a:ext uri="{FF2B5EF4-FFF2-40B4-BE49-F238E27FC236}">
                <a16:creationId xmlns:a16="http://schemas.microsoft.com/office/drawing/2014/main" id="{0EC4B50E-603E-4B1D-9968-9D3D28FDAB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03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AND, OR and NOT Operators.mp4_20220530_195102.022">
            <a:extLst>
              <a:ext uri="{FF2B5EF4-FFF2-40B4-BE49-F238E27FC236}">
                <a16:creationId xmlns:a16="http://schemas.microsoft.com/office/drawing/2014/main" id="{6566AB8D-CA15-451D-A1BF-BE606873A2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0F162-DCC4-430C-AF61-AE9A3F04DEFE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5- The IN Operator</a:t>
            </a:r>
          </a:p>
        </p:txBody>
      </p:sp>
    </p:spTree>
    <p:extLst>
      <p:ext uri="{BB962C8B-B14F-4D97-AF65-F5344CB8AC3E}">
        <p14:creationId xmlns:p14="http://schemas.microsoft.com/office/powerpoint/2010/main" val="2417947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IN Operator.mp4_20220530_195203.250">
            <a:extLst>
              <a:ext uri="{FF2B5EF4-FFF2-40B4-BE49-F238E27FC236}">
                <a16:creationId xmlns:a16="http://schemas.microsoft.com/office/drawing/2014/main" id="{02E4F049-16E5-403D-A2DA-111672E6FB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74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IN Operator.mp4_20220530_195334.899">
            <a:extLst>
              <a:ext uri="{FF2B5EF4-FFF2-40B4-BE49-F238E27FC236}">
                <a16:creationId xmlns:a16="http://schemas.microsoft.com/office/drawing/2014/main" id="{0F5EF73C-3A47-4323-A8C9-DC28FD4EAC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8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he SELECT Statement.mp4_20220530_184223.657">
            <a:extLst>
              <a:ext uri="{FF2B5EF4-FFF2-40B4-BE49-F238E27FC236}">
                <a16:creationId xmlns:a16="http://schemas.microsoft.com/office/drawing/2014/main" id="{E79B3355-CD97-44D7-9009-19652CC05A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54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IN Operator.mp4_20220530_195403.849">
            <a:extLst>
              <a:ext uri="{FF2B5EF4-FFF2-40B4-BE49-F238E27FC236}">
                <a16:creationId xmlns:a16="http://schemas.microsoft.com/office/drawing/2014/main" id="{E39A79A6-8F84-4255-BC8E-1749CD9F88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64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IN Operator.mp4_20220530_195436.386">
            <a:extLst>
              <a:ext uri="{FF2B5EF4-FFF2-40B4-BE49-F238E27FC236}">
                <a16:creationId xmlns:a16="http://schemas.microsoft.com/office/drawing/2014/main" id="{2FB4B241-1C7D-46CF-961A-68F0F35DF1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3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IN Operator.mp4_20220530_195834.442">
            <a:extLst>
              <a:ext uri="{FF2B5EF4-FFF2-40B4-BE49-F238E27FC236}">
                <a16:creationId xmlns:a16="http://schemas.microsoft.com/office/drawing/2014/main" id="{7F8084F7-3ED3-4661-8FD4-E0D588AB3C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4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IN Operator.mp4_20220530_195839.170">
            <a:extLst>
              <a:ext uri="{FF2B5EF4-FFF2-40B4-BE49-F238E27FC236}">
                <a16:creationId xmlns:a16="http://schemas.microsoft.com/office/drawing/2014/main" id="{F7AFB443-5DEE-49B9-AABF-367CDFC4D6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09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744620-7F66-4AF3-845E-E21F9C09D47B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6- The BETWEEN Operator</a:t>
            </a:r>
          </a:p>
        </p:txBody>
      </p:sp>
    </p:spTree>
    <p:extLst>
      <p:ext uri="{BB962C8B-B14F-4D97-AF65-F5344CB8AC3E}">
        <p14:creationId xmlns:p14="http://schemas.microsoft.com/office/powerpoint/2010/main" val="498469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BETWEEN Operator.mp4_20220530_200352.466">
            <a:extLst>
              <a:ext uri="{FF2B5EF4-FFF2-40B4-BE49-F238E27FC236}">
                <a16:creationId xmlns:a16="http://schemas.microsoft.com/office/drawing/2014/main" id="{7554BDD2-F890-4FE3-AD57-09A68C8608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4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BETWEEN Operator.mp4_20220530_200427.912">
            <a:extLst>
              <a:ext uri="{FF2B5EF4-FFF2-40B4-BE49-F238E27FC236}">
                <a16:creationId xmlns:a16="http://schemas.microsoft.com/office/drawing/2014/main" id="{4EDE5C2C-A0AE-43D6-8122-DE5CF7EFC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82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BETWEEN Operator.mp4_20220530_200447.950">
            <a:extLst>
              <a:ext uri="{FF2B5EF4-FFF2-40B4-BE49-F238E27FC236}">
                <a16:creationId xmlns:a16="http://schemas.microsoft.com/office/drawing/2014/main" id="{152B6678-24A2-435A-A0AD-E9FA41F479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8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BETWEEN Operator.mp4_20220530_200814.751">
            <a:extLst>
              <a:ext uri="{FF2B5EF4-FFF2-40B4-BE49-F238E27FC236}">
                <a16:creationId xmlns:a16="http://schemas.microsoft.com/office/drawing/2014/main" id="{0F997364-34BA-4B77-B03B-5215816281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27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BETWEEN Operator.mp4_20220530_200819.986">
            <a:extLst>
              <a:ext uri="{FF2B5EF4-FFF2-40B4-BE49-F238E27FC236}">
                <a16:creationId xmlns:a16="http://schemas.microsoft.com/office/drawing/2014/main" id="{7D476ECD-C776-4A36-95C7-688453B941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he SELECT Statement.mp4_20220530_184255.726">
            <a:extLst>
              <a:ext uri="{FF2B5EF4-FFF2-40B4-BE49-F238E27FC236}">
                <a16:creationId xmlns:a16="http://schemas.microsoft.com/office/drawing/2014/main" id="{3C2A4E0A-CBC6-444D-885A-6930173547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21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9E6283-8742-4C3D-8B8E-009E64716072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7- The LIKE Operator</a:t>
            </a:r>
          </a:p>
        </p:txBody>
      </p:sp>
    </p:spTree>
    <p:extLst>
      <p:ext uri="{BB962C8B-B14F-4D97-AF65-F5344CB8AC3E}">
        <p14:creationId xmlns:p14="http://schemas.microsoft.com/office/powerpoint/2010/main" val="357289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0937.313">
            <a:extLst>
              <a:ext uri="{FF2B5EF4-FFF2-40B4-BE49-F238E27FC236}">
                <a16:creationId xmlns:a16="http://schemas.microsoft.com/office/drawing/2014/main" id="{0D9FA1D4-1005-41AA-918C-B75BD2DC59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13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0955.692">
            <a:extLst>
              <a:ext uri="{FF2B5EF4-FFF2-40B4-BE49-F238E27FC236}">
                <a16:creationId xmlns:a16="http://schemas.microsoft.com/office/drawing/2014/main" id="{8D05369E-913C-41F8-ABBB-69D6C1E3EA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85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1008.672">
            <a:extLst>
              <a:ext uri="{FF2B5EF4-FFF2-40B4-BE49-F238E27FC236}">
                <a16:creationId xmlns:a16="http://schemas.microsoft.com/office/drawing/2014/main" id="{BEBEEA86-D5CC-4783-AE5A-ABC792BEDA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49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1035.418">
            <a:extLst>
              <a:ext uri="{FF2B5EF4-FFF2-40B4-BE49-F238E27FC236}">
                <a16:creationId xmlns:a16="http://schemas.microsoft.com/office/drawing/2014/main" id="{003CEEC2-2D45-4486-8F18-F733433F92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93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1213.404">
            <a:extLst>
              <a:ext uri="{FF2B5EF4-FFF2-40B4-BE49-F238E27FC236}">
                <a16:creationId xmlns:a16="http://schemas.microsoft.com/office/drawing/2014/main" id="{1C989E40-1D00-424A-9383-7F7EBB3AE5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0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1233.860">
            <a:extLst>
              <a:ext uri="{FF2B5EF4-FFF2-40B4-BE49-F238E27FC236}">
                <a16:creationId xmlns:a16="http://schemas.microsoft.com/office/drawing/2014/main" id="{FC455B7A-236A-4968-9B7A-17E3D08A1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0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1255.166">
            <a:extLst>
              <a:ext uri="{FF2B5EF4-FFF2-40B4-BE49-F238E27FC236}">
                <a16:creationId xmlns:a16="http://schemas.microsoft.com/office/drawing/2014/main" id="{0A84CCF5-90C4-4074-A314-5D560C412B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0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1327.478">
            <a:extLst>
              <a:ext uri="{FF2B5EF4-FFF2-40B4-BE49-F238E27FC236}">
                <a16:creationId xmlns:a16="http://schemas.microsoft.com/office/drawing/2014/main" id="{CC017DE8-E4CF-4997-A3EE-F484364998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10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1359.948">
            <a:extLst>
              <a:ext uri="{FF2B5EF4-FFF2-40B4-BE49-F238E27FC236}">
                <a16:creationId xmlns:a16="http://schemas.microsoft.com/office/drawing/2014/main" id="{D3CF3F09-0E8D-424D-BA69-5FF329B3EC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2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he SELECT Statement.mp4_20220530_184415.291">
            <a:extLst>
              <a:ext uri="{FF2B5EF4-FFF2-40B4-BE49-F238E27FC236}">
                <a16:creationId xmlns:a16="http://schemas.microsoft.com/office/drawing/2014/main" id="{D1AE0CAE-F43C-4D5B-87D0-175E4E4FAC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59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2334.809">
            <a:extLst>
              <a:ext uri="{FF2B5EF4-FFF2-40B4-BE49-F238E27FC236}">
                <a16:creationId xmlns:a16="http://schemas.microsoft.com/office/drawing/2014/main" id="{FE18508D-8ACF-4369-A249-6B19F8CE2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42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2345.950">
            <a:extLst>
              <a:ext uri="{FF2B5EF4-FFF2-40B4-BE49-F238E27FC236}">
                <a16:creationId xmlns:a16="http://schemas.microsoft.com/office/drawing/2014/main" id="{4CD5669C-3C54-4027-A71A-471F1DAD79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72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LIKE Operator.mp4_20220530_202348.499">
            <a:extLst>
              <a:ext uri="{FF2B5EF4-FFF2-40B4-BE49-F238E27FC236}">
                <a16:creationId xmlns:a16="http://schemas.microsoft.com/office/drawing/2014/main" id="{AC9D66A7-6CE3-4F00-8B33-C00113C7B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5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E690CC-AEF0-4490-903B-063E2B881296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8- The REGEXP Operator</a:t>
            </a:r>
          </a:p>
        </p:txBody>
      </p:sp>
    </p:spTree>
    <p:extLst>
      <p:ext uri="{BB962C8B-B14F-4D97-AF65-F5344CB8AC3E}">
        <p14:creationId xmlns:p14="http://schemas.microsoft.com/office/powerpoint/2010/main" val="3424978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454.975">
            <a:extLst>
              <a:ext uri="{FF2B5EF4-FFF2-40B4-BE49-F238E27FC236}">
                <a16:creationId xmlns:a16="http://schemas.microsoft.com/office/drawing/2014/main" id="{B076BD99-6069-46CF-86C0-4E101BCCCC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2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523.694">
            <a:extLst>
              <a:ext uri="{FF2B5EF4-FFF2-40B4-BE49-F238E27FC236}">
                <a16:creationId xmlns:a16="http://schemas.microsoft.com/office/drawing/2014/main" id="{050A9808-2A63-4F1A-9162-C6717697C8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79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547.342">
            <a:extLst>
              <a:ext uri="{FF2B5EF4-FFF2-40B4-BE49-F238E27FC236}">
                <a16:creationId xmlns:a16="http://schemas.microsoft.com/office/drawing/2014/main" id="{C7B85240-823C-4C2C-927C-D99896F623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60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614.748">
            <a:extLst>
              <a:ext uri="{FF2B5EF4-FFF2-40B4-BE49-F238E27FC236}">
                <a16:creationId xmlns:a16="http://schemas.microsoft.com/office/drawing/2014/main" id="{26FE0C40-0C00-4B17-8C55-3580F98E70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5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631.993">
            <a:extLst>
              <a:ext uri="{FF2B5EF4-FFF2-40B4-BE49-F238E27FC236}">
                <a16:creationId xmlns:a16="http://schemas.microsoft.com/office/drawing/2014/main" id="{28F9D20F-1047-4B8A-A8A9-59C0DBAD86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52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735.961">
            <a:extLst>
              <a:ext uri="{FF2B5EF4-FFF2-40B4-BE49-F238E27FC236}">
                <a16:creationId xmlns:a16="http://schemas.microsoft.com/office/drawing/2014/main" id="{CC610BD5-BCD5-41B5-88F5-E0919434E1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he SELECT Statement.mp4_20220530_184554.143">
            <a:extLst>
              <a:ext uri="{FF2B5EF4-FFF2-40B4-BE49-F238E27FC236}">
                <a16:creationId xmlns:a16="http://schemas.microsoft.com/office/drawing/2014/main" id="{169A1313-8C42-43F4-8466-8C42CC6324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52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752.052">
            <a:extLst>
              <a:ext uri="{FF2B5EF4-FFF2-40B4-BE49-F238E27FC236}">
                <a16:creationId xmlns:a16="http://schemas.microsoft.com/office/drawing/2014/main" id="{AC31926D-F0FB-4056-8911-6AE7FB38FC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91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809.788">
            <a:extLst>
              <a:ext uri="{FF2B5EF4-FFF2-40B4-BE49-F238E27FC236}">
                <a16:creationId xmlns:a16="http://schemas.microsoft.com/office/drawing/2014/main" id="{6A260A9A-3332-4DFD-86A7-2A763FECEA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369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818.613">
            <a:extLst>
              <a:ext uri="{FF2B5EF4-FFF2-40B4-BE49-F238E27FC236}">
                <a16:creationId xmlns:a16="http://schemas.microsoft.com/office/drawing/2014/main" id="{E7F486BC-8A15-4302-9372-9A5C854C69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87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831.172">
            <a:extLst>
              <a:ext uri="{FF2B5EF4-FFF2-40B4-BE49-F238E27FC236}">
                <a16:creationId xmlns:a16="http://schemas.microsoft.com/office/drawing/2014/main" id="{E98A2DF7-04A7-441E-945E-A8C729FE55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12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849.116">
            <a:extLst>
              <a:ext uri="{FF2B5EF4-FFF2-40B4-BE49-F238E27FC236}">
                <a16:creationId xmlns:a16="http://schemas.microsoft.com/office/drawing/2014/main" id="{3F2DE4BA-77C6-4266-BBEB-48FDE163B1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66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910.117">
            <a:extLst>
              <a:ext uri="{FF2B5EF4-FFF2-40B4-BE49-F238E27FC236}">
                <a16:creationId xmlns:a16="http://schemas.microsoft.com/office/drawing/2014/main" id="{BBA18BE7-FB5A-4608-9E59-DAE7DEB7F6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111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3934.989">
            <a:extLst>
              <a:ext uri="{FF2B5EF4-FFF2-40B4-BE49-F238E27FC236}">
                <a16:creationId xmlns:a16="http://schemas.microsoft.com/office/drawing/2014/main" id="{75D3EAB4-B7A5-4A2D-A9AB-FD51ED73B3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840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4003.553">
            <a:extLst>
              <a:ext uri="{FF2B5EF4-FFF2-40B4-BE49-F238E27FC236}">
                <a16:creationId xmlns:a16="http://schemas.microsoft.com/office/drawing/2014/main" id="{2D0290FF-E7FB-4F79-B607-8CFB8C317C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01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4040.898">
            <a:extLst>
              <a:ext uri="{FF2B5EF4-FFF2-40B4-BE49-F238E27FC236}">
                <a16:creationId xmlns:a16="http://schemas.microsoft.com/office/drawing/2014/main" id="{2E2C96E4-150B-4B31-A2B2-0D4F037FD5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921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4118.359">
            <a:extLst>
              <a:ext uri="{FF2B5EF4-FFF2-40B4-BE49-F238E27FC236}">
                <a16:creationId xmlns:a16="http://schemas.microsoft.com/office/drawing/2014/main" id="{E9C12CB4-EAE2-409F-8ABE-958449838B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9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BADE43-0F17-4B7E-937F-C5A1DF9E3462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2- The SELECT Clause</a:t>
            </a:r>
          </a:p>
        </p:txBody>
      </p:sp>
    </p:spTree>
    <p:extLst>
      <p:ext uri="{BB962C8B-B14F-4D97-AF65-F5344CB8AC3E}">
        <p14:creationId xmlns:p14="http://schemas.microsoft.com/office/powerpoint/2010/main" val="710833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4135.618">
            <a:extLst>
              <a:ext uri="{FF2B5EF4-FFF2-40B4-BE49-F238E27FC236}">
                <a16:creationId xmlns:a16="http://schemas.microsoft.com/office/drawing/2014/main" id="{84CA53F3-4C5D-4A14-A165-DAE2152E1C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75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5050.449">
            <a:extLst>
              <a:ext uri="{FF2B5EF4-FFF2-40B4-BE49-F238E27FC236}">
                <a16:creationId xmlns:a16="http://schemas.microsoft.com/office/drawing/2014/main" id="{857F8E2D-B090-49DF-9B93-2266835364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01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5107.085">
            <a:extLst>
              <a:ext uri="{FF2B5EF4-FFF2-40B4-BE49-F238E27FC236}">
                <a16:creationId xmlns:a16="http://schemas.microsoft.com/office/drawing/2014/main" id="{FAA629D8-A7F2-4DE5-B93B-69BFA26460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499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5142.692">
            <a:extLst>
              <a:ext uri="{FF2B5EF4-FFF2-40B4-BE49-F238E27FC236}">
                <a16:creationId xmlns:a16="http://schemas.microsoft.com/office/drawing/2014/main" id="{293735CC-D614-42EF-86C0-0518278657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948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5224.937">
            <a:extLst>
              <a:ext uri="{FF2B5EF4-FFF2-40B4-BE49-F238E27FC236}">
                <a16:creationId xmlns:a16="http://schemas.microsoft.com/office/drawing/2014/main" id="{CD12C671-D44F-4ACC-951E-00539C5CCE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314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REGEXP Operator.mp4_20220530_205228.225">
            <a:extLst>
              <a:ext uri="{FF2B5EF4-FFF2-40B4-BE49-F238E27FC236}">
                <a16:creationId xmlns:a16="http://schemas.microsoft.com/office/drawing/2014/main" id="{38082EA4-1DB8-4C90-9EC4-DB6D1D8137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551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BFE483-C136-4760-9AB2-378A7D5D16E9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9- The IS NULL Operator</a:t>
            </a:r>
          </a:p>
        </p:txBody>
      </p:sp>
    </p:spTree>
    <p:extLst>
      <p:ext uri="{BB962C8B-B14F-4D97-AF65-F5344CB8AC3E}">
        <p14:creationId xmlns:p14="http://schemas.microsoft.com/office/powerpoint/2010/main" val="33899924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The IS NULL Operator.mp4_20220530_205337.897">
            <a:extLst>
              <a:ext uri="{FF2B5EF4-FFF2-40B4-BE49-F238E27FC236}">
                <a16:creationId xmlns:a16="http://schemas.microsoft.com/office/drawing/2014/main" id="{1089AEEA-EF02-43C0-8158-E84AEB6DB4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10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The IS NULL Operator.mp4_20220530_205401.719">
            <a:extLst>
              <a:ext uri="{FF2B5EF4-FFF2-40B4-BE49-F238E27FC236}">
                <a16:creationId xmlns:a16="http://schemas.microsoft.com/office/drawing/2014/main" id="{C96D5F6B-9B54-422D-82F7-7A5EBBFC7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99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The IS NULL Operator.mp4_20220530_205413.001">
            <a:extLst>
              <a:ext uri="{FF2B5EF4-FFF2-40B4-BE49-F238E27FC236}">
                <a16:creationId xmlns:a16="http://schemas.microsoft.com/office/drawing/2014/main" id="{B90ACBDC-69D9-4BA9-AA26-40600A1B1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4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54</Words>
  <Application>Microsoft Office PowerPoint</Application>
  <PresentationFormat>Widescreen</PresentationFormat>
  <Paragraphs>13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2</cp:revision>
  <dcterms:created xsi:type="dcterms:W3CDTF">2022-07-21T13:49:01Z</dcterms:created>
  <dcterms:modified xsi:type="dcterms:W3CDTF">2022-07-21T14:29:06Z</dcterms:modified>
</cp:coreProperties>
</file>